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6" r:id="rId5"/>
    <p:sldId id="267" r:id="rId6"/>
    <p:sldId id="268" r:id="rId7"/>
    <p:sldId id="269" r:id="rId8"/>
    <p:sldId id="270" r:id="rId9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6F101-C053-6C5A-1711-6EAF57E8F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7711F-4163-016A-F69E-F66B5F04C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536DE-3589-BB63-C424-4331D3881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EBCBC-AD05-C213-ED40-277AA233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E6EDD-D0B7-A387-37F8-A2B06C06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73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D939-6A35-DAD0-C743-DC6B2F4D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16FD0-4A1B-32EE-7EE1-ED561AEC8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06241-FB40-6D93-35FE-FF938ACA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C7778-6B5D-6F81-CAD8-F337B0645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DF59B-F28A-EDF0-AFF7-A9ACADA4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1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5D88FD-4DBD-137D-F423-810E572DE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0EE74-49D8-43B7-5B36-CAA1ECAE4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81E86-2EE1-D6FC-4C6E-FBE463A88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15BA3-5275-2109-2E7D-BE1133DB5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ABFDA-50C0-8765-3FC3-FF1A53E2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89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3538B-8688-1F2A-1445-E03E0F731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7EB2-1B88-6DBC-2FA9-9A8BB3DB2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26FEB-9442-10DF-7748-EB3F7370A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FA39C-163C-1758-3F48-0949E8173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A8901-A158-10EB-E927-67FC09DB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4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93B7-471D-E51B-2CED-123F03343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D506F-9D06-F071-6CD1-FFEB00883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2A383-0AC3-66D9-9869-B8EB764D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C54A-1830-7798-BEDC-122FD742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50A2E-CCEC-2932-7F1F-9899D5201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25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E3B3B-07A0-BAB1-7982-52E7CB2C7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8E4F6-0858-E178-3B5E-7364D158B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6A065-49F7-B26B-D47C-B3277FCC1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94CB0-644A-93F3-0434-C10254BE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45605-BD83-E5F9-1AAA-B39D49B6F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D3090-3278-EA23-DDA7-059D1844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3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6089-32BF-DFC7-EDD8-E26B79DEC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E5AC4-441C-8282-2987-787C006C3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A1FE8-99B5-D349-D396-0F81D9AA3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15DB3F-6519-3616-4592-71E6CB9D1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4464DA-7709-FF0F-779D-9EFFF824F3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16173-293B-629C-7274-0C42FBB5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229DEA-DBFD-7A6E-975C-B410292A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9A6E92-17C8-8F9D-60DC-03EE1A49D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2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BC9C-ECDF-26D5-3CCE-199E5B47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159990-CF90-5998-EC6F-43411306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22A788-CB77-C37B-BEB9-3A82A45CA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96206-C7F9-A89A-0428-5FB3C10F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79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6AC925-DC99-681F-C353-F57A270EA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49A953-C4E2-6EA8-52F0-651817B5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CD5067-0ED6-C419-D600-DC6F3585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41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94B16-DE3A-8120-B28C-1DFEDB52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94BB3-9B14-D6A3-3528-1212F9337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EF820-4AB8-04B3-E12D-41FE95285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A0F71-B74B-FF74-2544-C47155B0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2B6A6-C8B9-C203-D77E-18268A23D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C1C62-4044-CA9F-3383-736FEF8F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2CD5-B292-952F-EA92-7C45676DE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72A118-F855-097C-1CE0-D05D5A99B8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93EF4-51D1-F6CF-5DE8-938FFDFC8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78FDC-8049-C7F9-28EF-51D3446A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C6CA8-1826-D323-1A7D-FB93EDFDD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E45E5-5957-018D-5AD3-F3FB7E42D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16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F221F3-FFF0-AA24-448F-23C3E1BB9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5ECA5-A02E-F85F-9DD7-23C516B07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15977-319C-6135-E735-ED99469CB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9787D5-7669-4398-83A5-C366E0727C85}" type="datetimeFigureOut">
              <a:rPr lang="en-US" smtClean="0"/>
              <a:t>7/29/2025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1BDBE-7D18-F7DE-D5F8-60EEE271D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86DCC-9870-506C-DA8B-55F40BBF3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F54C3C-4A3A-466E-96FF-7B2DBF2D1A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3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BB50E-F696-DBF1-B7BE-46522B0A3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49910"/>
            <a:ext cx="9144000" cy="198611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2025 NRPC Technical Seminar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4EA3D0-A4DB-C014-0BC6-B512B321B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25" y="374157"/>
            <a:ext cx="2526892" cy="167406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217F08-ECD8-2317-C6F1-5481F2DE9C26}"/>
              </a:ext>
            </a:extLst>
          </p:cNvPr>
          <p:cNvSpPr txBox="1"/>
          <p:nvPr/>
        </p:nvSpPr>
        <p:spPr>
          <a:xfrm>
            <a:off x="3392130" y="1100901"/>
            <a:ext cx="70202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National Regional Planning Council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067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4BE0C0-0702-552E-20C5-2AE868838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640" y="198160"/>
            <a:ext cx="10258045" cy="866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2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672DB-BA72-C052-A0EA-EEC87ADE5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56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NRPC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A7694-EBB3-24D3-722D-BD18274E0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is for the NRPC to recommend “best practices” for RPC’s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Service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Applicants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Adjacent Regions</a:t>
            </a: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Accurate Contact Information: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CAPRAD (Home-Planning Data-Admin Info)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FCC RPC Directories (link to FCC Directories is on NRPC.US home page)</a:t>
            </a: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800 MHz NPSPAC Channel Allotments and Plans to CAPRAD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8F5DE4-ADA3-DABF-2645-0049A97315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8" y="476743"/>
            <a:ext cx="1219200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02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8CDB8-B305-CCA6-56BE-8CC31704D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03DED-9B19-5B16-2638-FEE91229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56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NRPC Open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A33ED-DC65-6CA8-B774-5B230E740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Issues from the members?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Regions with MO3 Channels?</a:t>
            </a:r>
          </a:p>
          <a:p>
            <a:pPr lvl="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allotted channels?</a:t>
            </a:r>
          </a:p>
          <a:p>
            <a:pPr lvl="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out of allotment channels?</a:t>
            </a:r>
          </a:p>
          <a:p>
            <a:pPr lvl="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Reserve Channels?</a:t>
            </a: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Regions using former Reserve Channels for systems?</a:t>
            </a: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Regions using Air-Ground Channels?</a:t>
            </a:r>
          </a:p>
          <a:p>
            <a:pPr lvl="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administered or other?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1177F6-9547-AAC3-8EF9-BCD1061BF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8" y="476743"/>
            <a:ext cx="1219200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63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EB8C6-5D28-FED4-2EC3-794E547FA9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DD466-A433-E7AE-0F9B-C761F52C5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565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52A92-D35A-1DE5-D449-A9D79043A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Michael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Baltroksky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Chief 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Montgomery County Fire and Rescue Service</a:t>
            </a: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700 MHz DEPLOYABLE TRUNKED SYSTEMS IN THE CAPITAL REGION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56DD4E-A0F3-1034-3BF7-65742E79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8" y="476743"/>
            <a:ext cx="1219200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69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36D2A-E821-C228-1E8E-F6CCE1729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BC6C-5311-4CE9-5099-EA034EF3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565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D326D-72D5-E763-6FC7-02A6B599B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FCC PANEL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3430D44-E6A9-50A4-FA15-7DE9CE2AD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8" y="476743"/>
            <a:ext cx="1219200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96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7E1EE-2F5E-A2BC-6D98-8664BBFE1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A1D6-6D2E-52E5-785A-1E4271399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565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DBA7A-B060-2020-A57C-EAFAE7AD7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 Root</a:t>
            </a: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APCO P25 Manager</a:t>
            </a: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ON THE 700 MHz DEPLOYABLE TRUNKED SYSTEM STANDARD</a:t>
            </a: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5AEC6C-9727-F39D-359F-9C9187145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8" y="476743"/>
            <a:ext cx="1219200" cy="71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60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C73472-8875-6DB6-EF4F-01E80629A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D871C-B5C6-1F07-EFFD-016B46B9B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565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74079-6C5C-9F52-24AB-105945FEB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RETURN AT </a:t>
            </a:r>
          </a:p>
          <a:p>
            <a:pPr marL="0" indent="0" algn="ctr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1330 EASTERN TIME</a:t>
            </a:r>
          </a:p>
          <a:p>
            <a:pPr marL="0" indent="0" algn="ctr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- CAPRAD TRAINING</a:t>
            </a: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46D9505-0B90-6129-B644-60D64E50A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8" y="476743"/>
            <a:ext cx="1198437" cy="70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7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166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Times New Roman</vt:lpstr>
      <vt:lpstr>Office Theme</vt:lpstr>
      <vt:lpstr>Welcome to the 2025 NRPC Technical Seminar</vt:lpstr>
      <vt:lpstr>PowerPoint Presentation</vt:lpstr>
      <vt:lpstr>NRPC Best Practices</vt:lpstr>
      <vt:lpstr>NRPC Open Discussion</vt:lpstr>
      <vt:lpstr>NEXT</vt:lpstr>
      <vt:lpstr>NEXT</vt:lpstr>
      <vt:lpstr>NEXT</vt:lpstr>
      <vt:lpstr>LUNCH BREAK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Charles Bryson</dc:creator>
  <cp:lastModifiedBy>Amanda Bredstrup</cp:lastModifiedBy>
  <cp:revision>10</cp:revision>
  <cp:lastPrinted>2025-07-26T00:37:46Z</cp:lastPrinted>
  <dcterms:created xsi:type="dcterms:W3CDTF">2024-08-04T18:58:32Z</dcterms:created>
  <dcterms:modified xsi:type="dcterms:W3CDTF">2025-07-29T11:04:33Z</dcterms:modified>
</cp:coreProperties>
</file>